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74" r:id="rId2"/>
    <p:sldId id="288" r:id="rId3"/>
    <p:sldId id="295" r:id="rId4"/>
    <p:sldId id="296" r:id="rId5"/>
    <p:sldId id="293" r:id="rId6"/>
    <p:sldId id="294" r:id="rId7"/>
    <p:sldId id="291" r:id="rId8"/>
    <p:sldId id="292" r:id="rId9"/>
    <p:sldId id="289" r:id="rId10"/>
    <p:sldId id="290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Sides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MP, 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Barricade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E6D7CC-AA64-484B-8D66-7C52B2C460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607" y="3119694"/>
            <a:ext cx="5779985" cy="59913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Long Run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Long Run is a 31 round, 155 point, Comstock course of fire. There are 14 USPSA targets and 3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643490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Sides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Sides is an 11 round, 55 point, Comstock course of fire. There are 4 IPSC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swingers are activated by poppers and remain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hands touching upper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muzzle touching either lower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from within the shooting area, engage T1 and SW1, OR T2 and SW2, perform a mandatory reload, and engage the remaining array. Steel may be engaged at any time.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Chuggin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Along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5A3EDA-BD8C-46E4-95C1-8624BBA60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0150"/>
            <a:ext cx="7025776" cy="45696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Chuggin</a:t>
            </a:r>
            <a:r>
              <a:rPr lang="en-US" b="1" dirty="0"/>
              <a:t> Along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Chuggin</a:t>
            </a:r>
            <a:r>
              <a:rPr lang="en-US" dirty="0"/>
              <a:t> Along is a 22 round, 110 point, Comstock course of fire. There are 10 IPSC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2633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088573"/>
              </p:ext>
            </p:extLst>
          </p:nvPr>
        </p:nvGraphicFramePr>
        <p:xfrm>
          <a:off x="180476" y="223710"/>
          <a:ext cx="7025777" cy="32125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Jackknife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(10 + 3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530DA5-6C2B-4275-86FE-42FB0D080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04836"/>
            <a:ext cx="7025776" cy="43316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Jackknife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Jackknife is a 25 round, 125 point, Comstock course of fire. There are 11 USPSA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mini poppers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289037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77635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 Fun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targets (12 targets, 3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B76BB4-30F1-4799-95A1-77E9C0F20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3597"/>
            <a:ext cx="7025776" cy="42076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 Fun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 Fun is a 30 round, 150 point, Comstock course of fire. There are 15 USPSA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770039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Long Run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paper (10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E8F95A9-3DCE-4E27-B8B3-A81C233CC1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0478" y="3109338"/>
            <a:ext cx="4145772" cy="6363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83C882-0E17-4ACC-A527-A85F5C857795}"/>
              </a:ext>
            </a:extLst>
          </p:cNvPr>
          <p:cNvSpPr txBox="1"/>
          <p:nvPr/>
        </p:nvSpPr>
        <p:spPr>
          <a:xfrm>
            <a:off x="5905850" y="7935985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Stacked</a:t>
            </a:r>
          </a:p>
          <a:p>
            <a:r>
              <a:rPr lang="en-US" dirty="0"/>
              <a:t>w/ 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4348</TotalTime>
  <Words>782</Words>
  <Application>Microsoft Office PowerPoint</Application>
  <PresentationFormat>Custom</PresentationFormat>
  <Paragraphs>112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2022-02-11T19:06:39Z</dcterms:modified>
  <cp:category>Shooting</cp:category>
</cp:coreProperties>
</file>

<file path=docProps/thumbnail.jpeg>
</file>